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  <p:sldId id="3320" r:id="rId4"/>
    <p:sldId id="33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213857-BA92-7DF3-5D46-316AB3DD74CF}"/>
              </a:ext>
            </a:extLst>
          </p:cNvPr>
          <p:cNvSpPr txBox="1"/>
          <p:nvPr/>
        </p:nvSpPr>
        <p:spPr>
          <a:xfrm>
            <a:off x="2526264" y="2693827"/>
            <a:ext cx="7802723" cy="18243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sz="2400" b="1" dirty="0"/>
              <a:t>تدريب الطالب على طريقة استخدام المعدات الاولية بشكل صحيح  مثل : </a:t>
            </a:r>
          </a:p>
          <a:p>
            <a:pPr algn="ctr" rtl="1">
              <a:lnSpc>
                <a:spcPct val="200000"/>
              </a:lnSpc>
            </a:pPr>
            <a:r>
              <a:rPr lang="ar-AE" sz="2400" b="1" dirty="0"/>
              <a:t>وضع لصق الجروح على مكان الجرح. </a:t>
            </a:r>
          </a:p>
          <a:p>
            <a:pPr algn="ctr" rtl="1">
              <a:lnSpc>
                <a:spcPct val="200000"/>
              </a:lnSpc>
            </a:pPr>
            <a:r>
              <a:rPr lang="ar-AE" sz="2400" b="1" dirty="0"/>
              <a:t>ربط الشاش على معصم الييد.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1680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لزق طبى سانتافيك | 10 حبه | صيدلية ادم اونلاين">
            <a:extLst>
              <a:ext uri="{FF2B5EF4-FFF2-40B4-BE49-F238E27FC236}">
                <a16:creationId xmlns:a16="http://schemas.microsoft.com/office/drawing/2014/main" id="{931E9EEA-FDBE-A7AD-6F9C-9B38ED6FE3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74" r="3649" b="9772"/>
          <a:stretch/>
        </p:blipFill>
        <p:spPr bwMode="auto">
          <a:xfrm>
            <a:off x="4218604" y="1054359"/>
            <a:ext cx="5419920" cy="450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71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شاش رول طبي (مصري)">
            <a:extLst>
              <a:ext uri="{FF2B5EF4-FFF2-40B4-BE49-F238E27FC236}">
                <a16:creationId xmlns:a16="http://schemas.microsoft.com/office/drawing/2014/main" id="{74186170-7567-10D1-371B-61A7C85F8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9" y="1047750"/>
            <a:ext cx="6026409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47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33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9</cp:revision>
  <dcterms:created xsi:type="dcterms:W3CDTF">2023-06-12T08:37:42Z</dcterms:created>
  <dcterms:modified xsi:type="dcterms:W3CDTF">2023-09-25T09:20:45Z</dcterms:modified>
</cp:coreProperties>
</file>